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9144000" cy="5143500"/>
  <p:notesSz cx="5143500" cy="9144000"/>
  <p:embeddedFontLst>
    <p:embeddedFont>
      <p:font typeface="Cabinet Grotesk"/>
      <p:regular r:id="rId9"/>
      <p:bold r:id="rId10"/>
    </p:embeddedFont>
    <p:embeddedFont>
      <p:font typeface="General Sans"/>
      <p:boldItalic r:id="rId11"/>
      <p:regular r:id="rId12"/>
      <p:italic r:id="rId13"/>
      <p:bold r:id="rId14"/>
    </p:embeddedFont>
    <p:embeddedFont>
      <p:font typeface="Inter"/>
      <p:regular r:id="rId15"/>
      <p:bold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CabinetGrotesk-regular.fntdata"/><Relationship Id="rId10" Type="http://schemas.openxmlformats.org/officeDocument/2006/relationships/font" Target="fonts/CabinetGrotesk-bold.fntdata"/><Relationship Id="rId11" Type="http://schemas.openxmlformats.org/officeDocument/2006/relationships/font" Target="fonts/GeneralSans-boldItalic.fntdata"/><Relationship Id="rId12" Type="http://schemas.openxmlformats.org/officeDocument/2006/relationships/font" Target="fonts/GeneralSans-regular.fntdata"/><Relationship Id="rId13" Type="http://schemas.openxmlformats.org/officeDocument/2006/relationships/font" Target="fonts/GeneralSans-italic.fntdata"/><Relationship Id="rId14" Type="http://schemas.openxmlformats.org/officeDocument/2006/relationships/font" Target="fonts/GeneralSans-bold.fntdata"/><Relationship Id="rId15" Type="http://schemas.openxmlformats.org/officeDocument/2006/relationships/font" Target="fonts/Inter-regular.fntdata"/><Relationship Id="rId16" Type="http://schemas.openxmlformats.org/officeDocument/2006/relationships/font" Target="fonts/Inter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77629c2-7bbe-4b0d-8fb8-77f5ca066be8" TargetMode="External"/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77629c2-7bbe-4b0d-8fb8-77f5ca066be8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C9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cdn.jwplayer.com/v2/media/NP2c1aqE/poster.jpg?width=1920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07" y="-6177"/>
            <a:ext cx="9143386" cy="51558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250"/>
            <a:ext cx="685800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013"/>
              </a:lnSpc>
            </a:pPr>
            <a:r>
              <a:rPr lang="en-US" sz="8300" b="1" spc="12" kern="0" dirty="0">
                <a:solidFill>
                  <a:srgbClr val="F0EEFE"/>
                </a:solidFill>
                <a:latin typeface="Cabinet Grotesk" pitchFamily="34" charset="0"/>
                <a:ea typeface="Cabinet Grotesk" pitchFamily="34" charset="-122"/>
                <a:cs typeface="Cabinet Grotesk" pitchFamily="34" charset="-120"/>
              </a:rPr>
              <a:t>BAHGA </a:t>
            </a:r>
            <a:endParaRPr lang="en-US" sz="8250" dirty="0"/>
          </a:p>
          <a:p>
            <a:pPr algn="l">
              <a:lnSpc>
                <a:spcPts val="7013"/>
              </a:lnSpc>
            </a:pPr>
            <a:r>
              <a:rPr lang="en-US" sz="8300" b="1" spc="12" kern="0" dirty="0">
                <a:solidFill>
                  <a:srgbClr val="F0EEFE"/>
                </a:solidFill>
                <a:latin typeface="Cabinet Grotesk" pitchFamily="34" charset="0"/>
                <a:ea typeface="Cabinet Grotesk" pitchFamily="34" charset="-122"/>
                <a:cs typeface="Cabinet Grotesk" pitchFamily="34" charset="-120"/>
              </a:rPr>
              <a:t>APP</a:t>
            </a:r>
            <a:endParaRPr lang="en-US" sz="8250" dirty="0"/>
          </a:p>
        </p:txBody>
      </p:sp>
      <p:sp>
        <p:nvSpPr>
          <p:cNvPr id="5" name="Text 1"/>
          <p:cNvSpPr/>
          <p:nvPr/>
        </p:nvSpPr>
        <p:spPr>
          <a:xfrm>
            <a:off x="478477" y="4351788"/>
            <a:ext cx="118876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260"/>
              </a:lnSpc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ConfTalk</a:t>
            </a:r>
            <a:endParaRPr lang="en-US" sz="900" dirty="0"/>
          </a:p>
          <a:p>
            <a:pPr algn="l">
              <a:lnSpc>
                <a:spcPts val="1260"/>
              </a:lnSpc>
            </a:pPr>
            <a:r>
              <a:rPr lang="en-US" sz="9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2024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1878369" y="4351788"/>
            <a:ext cx="1188765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260"/>
              </a:lnSpc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Tee Tran</a:t>
            </a:r>
            <a:endParaRPr lang="en-US" sz="900" dirty="0"/>
          </a:p>
          <a:p>
            <a:pPr algn="l">
              <a:lnSpc>
                <a:spcPts val="1260"/>
              </a:lnSpc>
            </a:pPr>
            <a:r>
              <a:rPr lang="en-US" sz="9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teetran.com</a:t>
            </a:r>
            <a:endParaRPr lang="en-US" sz="9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AC9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4b2d53a-4574-4149-a284-4231237402a2?pitch-bytes=970462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829835" y="-466622"/>
            <a:ext cx="10808086" cy="6079548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0fdea7c7-fa54-4eae-b597-a64ea81e8215?pitch-bytes=68381&amp;pitch-content-type=image%2Fjpeg">    </p:cNvPr>
          <p:cNvPicPr>
            <a:picLocks noChangeAspect="1"/>
          </p:cNvPicPr>
          <p:nvPr/>
        </p:nvPicPr>
        <p:blipFill>
          <a:blip r:embed="rId2"/>
          <a:srcRect l="9257" r="16663" t="0" b="0"/>
          <a:stretch/>
        </p:blipFill>
        <p:spPr>
          <a:xfrm>
            <a:off x="3242997" y="779109"/>
            <a:ext cx="2656129" cy="3585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6250" y="2024653"/>
            <a:ext cx="3132460" cy="10929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>
              <a:lnSpc>
                <a:spcPts val="8606"/>
              </a:lnSpc>
            </a:pPr>
            <a:r>
              <a:rPr lang="en-US" sz="10100" b="1" spc="12" kern="0" dirty="0">
                <a:solidFill>
                  <a:srgbClr val="F0EEFE"/>
                </a:solidFill>
                <a:latin typeface="Cabinet Grotesk" pitchFamily="34" charset="0"/>
                <a:ea typeface="Cabinet Grotesk" pitchFamily="34" charset="-122"/>
                <a:cs typeface="Cabinet Grotesk" pitchFamily="34" charset="-120"/>
              </a:rPr>
              <a:t>WHO</a:t>
            </a:r>
            <a:endParaRPr lang="en-US" sz="10125" dirty="0"/>
          </a:p>
        </p:txBody>
      </p:sp>
      <p:sp>
        <p:nvSpPr>
          <p:cNvPr id="6" name="Text 1"/>
          <p:cNvSpPr/>
          <p:nvPr/>
        </p:nvSpPr>
        <p:spPr>
          <a:xfrm>
            <a:off x="3874583" y="2024653"/>
            <a:ext cx="5216798" cy="10929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ts val="8606"/>
              </a:lnSpc>
            </a:pPr>
            <a:r>
              <a:rPr lang="en-US" sz="10100" b="1" spc="12" kern="0" dirty="0">
                <a:solidFill>
                  <a:srgbClr val="F0EEFE"/>
                </a:solidFill>
                <a:latin typeface="Cabinet Grotesk" pitchFamily="34" charset="0"/>
                <a:ea typeface="Cabinet Grotesk" pitchFamily="34" charset="-122"/>
                <a:cs typeface="Cabinet Grotesk" pitchFamily="34" charset="-120"/>
              </a:rPr>
              <a:t>BAHGA?</a:t>
            </a:r>
            <a:endParaRPr lang="en-US" sz="10125" dirty="0"/>
          </a:p>
        </p:txBody>
      </p:sp>
      <p:pic>
        <p:nvPicPr>
          <p:cNvPr id="7" name="Image 2" descr="https://pitch-assets-ccb95893-de3f-4266-973c-20049231b248.s3.eu-west-1.amazonaws.com/b4896c4f-fff6-45ee-86fe-270f39d1a74c?pitch-bytes=114129&amp;pitch-content-type=image%2Fpng">    </p:cNvPr>
          <p:cNvPicPr>
            <a:picLocks noChangeAspect="1"/>
          </p:cNvPicPr>
          <p:nvPr/>
        </p:nvPicPr>
        <p:blipFill>
          <a:blip r:embed="rId3"/>
          <a:srcRect l="67946" r="24603" t="24261" b="64070"/>
          <a:stretch/>
        </p:blipFill>
        <p:spPr>
          <a:xfrm>
            <a:off x="5681107" y="928456"/>
            <a:ext cx="509546" cy="448869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Bahga App</dc:title>
  <dc:subject>PptxGenJS Presentation</dc:subject>
  <dc:creator>Pitch Software GmbH</dc:creator>
  <cp:lastModifiedBy>Pitch Software GmbH</cp:lastModifiedBy>
  <cp:revision>1</cp:revision>
  <dcterms:created xsi:type="dcterms:W3CDTF">2023-06-02T12:48:33Z</dcterms:created>
  <dcterms:modified xsi:type="dcterms:W3CDTF">2023-06-02T12:48:33Z</dcterms:modified>
</cp:coreProperties>
</file>